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141" d="100"/>
          <a:sy n="141" d="100"/>
        </p:scale>
        <p:origin x="-15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BEA47-EB0D-9C43-8EC2-4A6DA42FA6E4}" type="datetimeFigureOut">
              <a:rPr lang="en-US" smtClean="0"/>
              <a:pPr/>
              <a:t>2/27/11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51A7-FC04-0147-BAD8-5ED5A1DA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Unsearch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Leveraging Google Instant results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Instant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Google Instant displays the result of your most probable search </a:t>
            </a:r>
          </a:p>
          <a:p>
            <a:r>
              <a:rPr lang="en-US" dirty="0" smtClean="0"/>
              <a:t>You receive the result before you made the search</a:t>
            </a:r>
          </a:p>
          <a:p>
            <a:r>
              <a:rPr lang="en-US" dirty="0" smtClean="0"/>
              <a:t>A query is logged as a search only if</a:t>
            </a:r>
            <a:r>
              <a:rPr lang="en-US" baseline="30000" dirty="0" smtClean="0"/>
              <a:t>1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</a:t>
            </a:r>
            <a:r>
              <a:rPr dirty="0" smtClean="0"/>
              <a:t>click anywhere on the page (a search result, an ad, a spell correction, a related search).</a:t>
            </a:r>
          </a:p>
          <a:p>
            <a:pPr lvl="1"/>
            <a:r>
              <a:rPr lang="en-US" dirty="0" smtClean="0"/>
              <a:t>You </a:t>
            </a:r>
            <a:r>
              <a:rPr dirty="0" smtClean="0"/>
              <a:t>click</a:t>
            </a:r>
            <a:r>
              <a:rPr lang="en-US" dirty="0" smtClean="0"/>
              <a:t> on </a:t>
            </a:r>
            <a:r>
              <a:rPr dirty="0" smtClean="0"/>
              <a:t> the </a:t>
            </a:r>
            <a:r>
              <a:rPr b="1" dirty="0" smtClean="0"/>
              <a:t>Search</a:t>
            </a:r>
            <a:r>
              <a:rPr dirty="0" smtClean="0"/>
              <a:t> button, press Enter, or selec</a:t>
            </a:r>
            <a:r>
              <a:rPr lang="en-US" dirty="0" err="1" smtClean="0"/>
              <a:t>t</a:t>
            </a:r>
            <a:r>
              <a:rPr dirty="0" smtClean="0"/>
              <a:t> one of the predicted queries. </a:t>
            </a:r>
          </a:p>
          <a:p>
            <a:pPr lvl="1"/>
            <a:r>
              <a:rPr lang="en-US" dirty="0" smtClean="0"/>
              <a:t>You stop typing </a:t>
            </a:r>
            <a:r>
              <a:rPr dirty="0" smtClean="0"/>
              <a:t>for a minimum of three seconds.</a:t>
            </a:r>
            <a:endParaRPr lang="en-US" dirty="0" smtClean="0"/>
          </a:p>
          <a:p>
            <a:r>
              <a:rPr lang="en-US" dirty="0" smtClean="0"/>
              <a:t>Instant logs are kept 2 weeks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18 months for regular searches.</a:t>
            </a:r>
            <a:endParaRPr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78339" y="6258580"/>
            <a:ext cx="61606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1: http://</a:t>
            </a:r>
            <a:r>
              <a:rPr lang="en-US" sz="1400" dirty="0" err="1" smtClean="0"/>
              <a:t>adwords.google.com/support/aw/bin/answer.py?hl</a:t>
            </a:r>
            <a:r>
              <a:rPr lang="en-US" sz="1400" dirty="0" smtClean="0"/>
              <a:t>=</a:t>
            </a:r>
            <a:r>
              <a:rPr lang="en-US" sz="1400" dirty="0" err="1" smtClean="0"/>
              <a:t>en&amp;answer</a:t>
            </a:r>
            <a:r>
              <a:rPr lang="en-US" sz="1400" dirty="0" smtClean="0"/>
              <a:t>=187309</a:t>
            </a:r>
          </a:p>
          <a:p>
            <a:r>
              <a:rPr lang="en-US" sz="1400" dirty="0" smtClean="0"/>
              <a:t>2: http://peterfleischer.blogspot.com/2010/09/privacy-numbers-game.html 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Unearch</a:t>
            </a:r>
            <a:r>
              <a:rPr lang="en-US" dirty="0" smtClean="0"/>
              <a:t>- </a:t>
            </a:r>
            <a:r>
              <a:rPr lang="en-US" dirty="0" smtClean="0"/>
              <a:t>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3687763"/>
          </a:xfrm>
        </p:spPr>
        <p:txBody>
          <a:bodyPr>
            <a:normAutofit lnSpcReduction="10000"/>
          </a:bodyPr>
          <a:lstStyle/>
          <a:p>
            <a:r>
              <a:rPr lang="en-US" sz="2400" dirty="0" err="1" smtClean="0"/>
              <a:t>Unsearch</a:t>
            </a:r>
            <a:r>
              <a:rPr lang="en-US" sz="2400" dirty="0" smtClean="0"/>
              <a:t> intercepts </a:t>
            </a:r>
            <a:r>
              <a:rPr lang="en-US" sz="2400" dirty="0" smtClean="0"/>
              <a:t>the event (click, mouse move,…), Google does not log the query.</a:t>
            </a:r>
            <a:endParaRPr lang="en-US" sz="2400" dirty="0" smtClean="0"/>
          </a:p>
          <a:p>
            <a:r>
              <a:rPr lang="en-US" sz="2400" dirty="0" err="1" smtClean="0"/>
              <a:t>Unsearch</a:t>
            </a:r>
            <a:r>
              <a:rPr lang="en-US" sz="2400" dirty="0" smtClean="0"/>
              <a:t> copies </a:t>
            </a:r>
            <a:r>
              <a:rPr lang="en-US" sz="2400" dirty="0" smtClean="0"/>
              <a:t>the results from Google Instant (user get normal search results)</a:t>
            </a:r>
          </a:p>
          <a:p>
            <a:pPr marL="742950" lvl="2" indent="-342900"/>
            <a:r>
              <a:rPr lang="en-US" sz="1800" dirty="0" smtClean="0"/>
              <a:t>The search result page is parsed to remove ‘click-through’ redirects (except for ads)</a:t>
            </a:r>
            <a:endParaRPr lang="en-US" dirty="0" smtClean="0"/>
          </a:p>
          <a:p>
            <a:r>
              <a:rPr lang="en-US" sz="2400" dirty="0" smtClean="0"/>
              <a:t>The user interacts with the search result copied from ‘instant’ while</a:t>
            </a:r>
            <a:r>
              <a:rPr lang="en-US" sz="2400" dirty="0" smtClean="0"/>
              <a:t> </a:t>
            </a:r>
            <a:r>
              <a:rPr lang="en-US" sz="2400" dirty="0" err="1" smtClean="0"/>
              <a:t>Unsearch</a:t>
            </a:r>
            <a:r>
              <a:rPr lang="en-US" sz="2400" dirty="0" smtClean="0"/>
              <a:t> is </a:t>
            </a:r>
            <a:r>
              <a:rPr lang="en-US" sz="2400" dirty="0" smtClean="0"/>
              <a:t>still completing the search</a:t>
            </a:r>
          </a:p>
          <a:p>
            <a:r>
              <a:rPr lang="en-US" sz="2400" dirty="0" smtClean="0"/>
              <a:t>Google only logs the full query typed by</a:t>
            </a:r>
            <a:r>
              <a:rPr lang="en-US" sz="2400" dirty="0" smtClean="0"/>
              <a:t> </a:t>
            </a:r>
            <a:r>
              <a:rPr lang="en-US" sz="2400" dirty="0" err="1" smtClean="0"/>
              <a:t>Unsearch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TMN eventually clicks on a search result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17638"/>
            <a:ext cx="838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Objective: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When a user accepts an instant suggestion (interact with the result),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bg1">
                    <a:lumMod val="75000"/>
                  </a:schemeClr>
                </a:solidFill>
              </a:rPr>
              <a:t>Unsearch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keeps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typing in the search bar so user’s search is not 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</a:rPr>
              <a:t>logged</a:t>
            </a:r>
            <a:endParaRPr lang="en-US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2280047"/>
            <a:ext cx="2819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 smtClean="0"/>
              <a:t>How It Works</a:t>
            </a:r>
            <a:endParaRPr lang="en-US" sz="33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Basic example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676400"/>
            <a:ext cx="3128807" cy="2209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4800" y="7620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user wants to search for ‘Justin </a:t>
            </a:r>
            <a:r>
              <a:rPr lang="en-US" dirty="0" err="1" smtClean="0"/>
              <a:t>Bieber</a:t>
            </a:r>
            <a:r>
              <a:rPr lang="en-US" dirty="0" smtClean="0"/>
              <a:t>’ but does not want </a:t>
            </a:r>
            <a:r>
              <a:rPr lang="en-US" dirty="0"/>
              <a:t>G</a:t>
            </a:r>
            <a:r>
              <a:rPr lang="en-US" dirty="0" smtClean="0"/>
              <a:t>oogle to know.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491196"/>
            <a:ext cx="2819400" cy="2214404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4495800"/>
            <a:ext cx="2895600" cy="2209800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2495344" y="1339334"/>
            <a:ext cx="428645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1) The user types “</a:t>
            </a:r>
            <a:r>
              <a:rPr lang="en-US" sz="1300" dirty="0" err="1" smtClean="0"/>
              <a:t>ju</a:t>
            </a:r>
            <a:r>
              <a:rPr lang="en-US" sz="1300" dirty="0" smtClean="0"/>
              <a:t>” in the search bar and move the mouse</a:t>
            </a:r>
            <a:endParaRPr lang="en-US" sz="1300" dirty="0"/>
          </a:p>
        </p:txBody>
      </p:sp>
      <p:sp>
        <p:nvSpPr>
          <p:cNvPr id="10" name="TextBox 9"/>
          <p:cNvSpPr txBox="1"/>
          <p:nvPr/>
        </p:nvSpPr>
        <p:spPr>
          <a:xfrm>
            <a:off x="76200" y="4003357"/>
            <a:ext cx="34712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/>
              <a:t>2</a:t>
            </a:r>
            <a:r>
              <a:rPr lang="en-US" sz="1300" dirty="0" smtClean="0"/>
              <a:t>)</a:t>
            </a:r>
            <a:r>
              <a:rPr lang="en-US" sz="1300" dirty="0" smtClean="0"/>
              <a:t> </a:t>
            </a:r>
            <a:r>
              <a:rPr lang="en-US" sz="1400" dirty="0" err="1" smtClean="0"/>
              <a:t>Unsearch</a:t>
            </a:r>
            <a:r>
              <a:rPr lang="en-US" sz="1400" dirty="0" smtClean="0"/>
              <a:t> </a:t>
            </a:r>
            <a:r>
              <a:rPr lang="en-US" sz="1300" dirty="0" smtClean="0"/>
              <a:t>captures </a:t>
            </a:r>
            <a:r>
              <a:rPr lang="en-US" sz="1300" dirty="0" smtClean="0"/>
              <a:t>the mouse event, copy the result page and shows the copy to the user  </a:t>
            </a:r>
            <a:endParaRPr lang="en-US" sz="1300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3994374"/>
            <a:ext cx="347129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3) In Background,</a:t>
            </a:r>
            <a:r>
              <a:rPr lang="en-US" sz="1300" dirty="0" smtClean="0"/>
              <a:t> </a:t>
            </a:r>
            <a:r>
              <a:rPr lang="en-US" sz="1400" dirty="0" err="1" smtClean="0"/>
              <a:t>Unsearch</a:t>
            </a:r>
            <a:r>
              <a:rPr lang="en-US" sz="1400" dirty="0" smtClean="0"/>
              <a:t> </a:t>
            </a:r>
            <a:r>
              <a:rPr lang="en-US" sz="1300" dirty="0" smtClean="0"/>
              <a:t>types </a:t>
            </a:r>
            <a:r>
              <a:rPr lang="en-US" sz="1300" dirty="0" smtClean="0"/>
              <a:t>‘no’ in the original search bar and then clicks on search</a:t>
            </a:r>
            <a:endParaRPr lang="en-US" sz="1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Rare queries (</a:t>
            </a:r>
            <a:r>
              <a:rPr lang="en-US" dirty="0" err="1" smtClean="0"/>
              <a:t>n</a:t>
            </a:r>
            <a:r>
              <a:rPr lang="en-US" dirty="0"/>
              <a:t>-</a:t>
            </a:r>
            <a:r>
              <a:rPr lang="en-US" dirty="0" smtClean="0"/>
              <a:t>gram)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Google Instant show the most probable query results, rare query won’t get results.</a:t>
            </a:r>
          </a:p>
          <a:p>
            <a:r>
              <a:rPr lang="en-US" dirty="0" smtClean="0"/>
              <a:t>User has to type the full query in the search bar to get result.</a:t>
            </a:r>
          </a:p>
          <a:p>
            <a:r>
              <a:rPr lang="en-US" dirty="0" smtClean="0"/>
              <a:t>When the user interacts with the results</a:t>
            </a:r>
            <a:endParaRPr lang="en-US" dirty="0" smtClean="0"/>
          </a:p>
          <a:p>
            <a:pPr lvl="1"/>
            <a:r>
              <a:rPr lang="en-US" dirty="0" err="1" smtClean="0"/>
              <a:t>Unsearch</a:t>
            </a:r>
            <a:r>
              <a:rPr lang="en-US" dirty="0" smtClean="0"/>
              <a:t> first </a:t>
            </a:r>
            <a:r>
              <a:rPr lang="en-US" dirty="0" smtClean="0"/>
              <a:t>remove keywords (or letters) from the search bar</a:t>
            </a:r>
            <a:endParaRPr lang="en-US" dirty="0" smtClean="0"/>
          </a:p>
          <a:p>
            <a:pPr lvl="1"/>
            <a:r>
              <a:rPr lang="en-US" dirty="0" err="1" smtClean="0"/>
              <a:t>Unsearch</a:t>
            </a:r>
            <a:r>
              <a:rPr lang="en-US" dirty="0" smtClean="0"/>
              <a:t> completes </a:t>
            </a:r>
            <a:r>
              <a:rPr lang="en-US" dirty="0" smtClean="0"/>
              <a:t>the search in a different way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062590"/>
            <a:ext cx="3612472" cy="2433210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105400"/>
            <a:ext cx="3124200" cy="1339429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5137572"/>
            <a:ext cx="3467721" cy="1339428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495344" y="1688812"/>
            <a:ext cx="483978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1) The user types full query in the search;</a:t>
            </a:r>
            <a:r>
              <a:rPr lang="en-US" sz="1300" dirty="0" smtClean="0"/>
              <a:t> </a:t>
            </a:r>
            <a:r>
              <a:rPr lang="en-US" sz="1300" dirty="0" err="1" smtClean="0"/>
              <a:t>Unsearch</a:t>
            </a:r>
            <a:r>
              <a:rPr lang="en-US" sz="1300" dirty="0" smtClean="0"/>
              <a:t> copies </a:t>
            </a:r>
            <a:r>
              <a:rPr lang="en-US" sz="1300" dirty="0" smtClean="0"/>
              <a:t>the results</a:t>
            </a:r>
            <a:endParaRPr lang="en-US" sz="1300" dirty="0"/>
          </a:p>
        </p:txBody>
      </p:sp>
      <p:sp>
        <p:nvSpPr>
          <p:cNvPr id="8" name="TextBox 7"/>
          <p:cNvSpPr txBox="1"/>
          <p:nvPr/>
        </p:nvSpPr>
        <p:spPr>
          <a:xfrm>
            <a:off x="291081" y="4813012"/>
            <a:ext cx="3749744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/>
              <a:t>2) In Background,</a:t>
            </a:r>
            <a:r>
              <a:rPr lang="en-US" sz="1300" dirty="0" smtClean="0"/>
              <a:t> </a:t>
            </a:r>
            <a:r>
              <a:rPr lang="en-US" sz="1300" dirty="0" err="1" smtClean="0"/>
              <a:t>Unsearch</a:t>
            </a:r>
            <a:r>
              <a:rPr lang="en-US" sz="1300" dirty="0" smtClean="0"/>
              <a:t> removes </a:t>
            </a:r>
            <a:r>
              <a:rPr lang="en-US" sz="1300" dirty="0" smtClean="0"/>
              <a:t>some keywords</a:t>
            </a:r>
            <a:endParaRPr lang="en-US" sz="1300" dirty="0"/>
          </a:p>
        </p:txBody>
      </p:sp>
      <p:sp>
        <p:nvSpPr>
          <p:cNvPr id="9" name="TextBox 8"/>
          <p:cNvSpPr txBox="1"/>
          <p:nvPr/>
        </p:nvSpPr>
        <p:spPr>
          <a:xfrm>
            <a:off x="5437937" y="4876800"/>
            <a:ext cx="308699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/>
              <a:t>3</a:t>
            </a:r>
            <a:r>
              <a:rPr lang="en-US" sz="1300" dirty="0" smtClean="0"/>
              <a:t>) And then</a:t>
            </a:r>
            <a:r>
              <a:rPr lang="en-US" sz="1300" dirty="0" smtClean="0"/>
              <a:t> </a:t>
            </a:r>
            <a:r>
              <a:rPr lang="en-US" sz="1300" dirty="0" err="1" smtClean="0"/>
              <a:t>Unsearch</a:t>
            </a:r>
            <a:r>
              <a:rPr lang="en-US" sz="1300" dirty="0" smtClean="0"/>
              <a:t> completes </a:t>
            </a:r>
            <a:r>
              <a:rPr lang="en-US" sz="1300" dirty="0" smtClean="0"/>
              <a:t>the query</a:t>
            </a:r>
            <a:endParaRPr lang="en-US" sz="1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Drawbacks and 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Unsearch</a:t>
            </a:r>
            <a:r>
              <a:rPr lang="en-US" dirty="0" smtClean="0"/>
              <a:t> </a:t>
            </a:r>
            <a:r>
              <a:rPr lang="en-US" dirty="0" smtClean="0"/>
              <a:t>assumes that the user click only on one of the first 10 results</a:t>
            </a:r>
          </a:p>
          <a:p>
            <a:r>
              <a:rPr lang="en-US" dirty="0" smtClean="0"/>
              <a:t>Makes search personalization harder.</a:t>
            </a:r>
          </a:p>
          <a:p>
            <a:r>
              <a:rPr lang="en-US" dirty="0" smtClean="0"/>
              <a:t>Google could filter queries where user start removing keywords.</a:t>
            </a:r>
          </a:p>
          <a:p>
            <a:r>
              <a:rPr lang="en-US" dirty="0" smtClean="0"/>
              <a:t>Users must first select the type of content (image, video, news,…) and then search</a:t>
            </a:r>
          </a:p>
          <a:p>
            <a:r>
              <a:rPr lang="en-US" dirty="0" smtClean="0"/>
              <a:t>How to manage search sessions?</a:t>
            </a:r>
          </a:p>
          <a:p>
            <a:r>
              <a:rPr lang="en-US" dirty="0" smtClean="0"/>
              <a:t>Lack of documentation about Google Instant logs</a:t>
            </a:r>
          </a:p>
          <a:p>
            <a:r>
              <a:rPr lang="en-US" dirty="0"/>
              <a:t>W</a:t>
            </a:r>
            <a:r>
              <a:rPr lang="en-US" dirty="0" smtClean="0"/>
              <a:t>ould </a:t>
            </a:r>
            <a:r>
              <a:rPr lang="en-US" dirty="0"/>
              <a:t>G</a:t>
            </a:r>
            <a:r>
              <a:rPr lang="en-US" dirty="0" smtClean="0"/>
              <a:t>oogle change the Instant policy?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510</Words>
  <Application>Microsoft Macintosh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Unsearch</vt:lpstr>
      <vt:lpstr>Google Instant</vt:lpstr>
      <vt:lpstr>Unearch- Basic</vt:lpstr>
      <vt:lpstr>Basic example</vt:lpstr>
      <vt:lpstr>Rare queries (n-gram)</vt:lpstr>
      <vt:lpstr>Complex examples</vt:lpstr>
      <vt:lpstr>Drawbacks and Open issues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TrackMeNot – Instant_x0013_</dc:title>
  <dc:creator>Vince T</dc:creator>
  <cp:lastModifiedBy>Vince T</cp:lastModifiedBy>
  <cp:revision>24</cp:revision>
  <dcterms:created xsi:type="dcterms:W3CDTF">2011-02-27T17:05:38Z</dcterms:created>
  <dcterms:modified xsi:type="dcterms:W3CDTF">2011-02-27T17:09:09Z</dcterms:modified>
</cp:coreProperties>
</file>